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CFB-5CB6-4A29-96E2-89782CFC68BE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499B-D35D-475F-86CA-78E685C6DE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47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CFB-5CB6-4A29-96E2-89782CFC68BE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499B-D35D-475F-86CA-78E685C6DE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43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CFB-5CB6-4A29-96E2-89782CFC68BE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499B-D35D-475F-86CA-78E685C6DE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13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CFB-5CB6-4A29-96E2-89782CFC68BE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499B-D35D-475F-86CA-78E685C6DE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22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CFB-5CB6-4A29-96E2-89782CFC68BE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499B-D35D-475F-86CA-78E685C6DE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64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CFB-5CB6-4A29-96E2-89782CFC68BE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499B-D35D-475F-86CA-78E685C6DE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14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CFB-5CB6-4A29-96E2-89782CFC68BE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499B-D35D-475F-86CA-78E685C6DE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7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CFB-5CB6-4A29-96E2-89782CFC68BE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499B-D35D-475F-86CA-78E685C6DE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57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CFB-5CB6-4A29-96E2-89782CFC68BE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499B-D35D-475F-86CA-78E685C6DE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59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CFB-5CB6-4A29-96E2-89782CFC68BE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499B-D35D-475F-86CA-78E685C6DE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90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CFB-5CB6-4A29-96E2-89782CFC68BE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499B-D35D-475F-86CA-78E685C6DE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94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2ACFB-5CB6-4A29-96E2-89782CFC68BE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0499B-D35D-475F-86CA-78E685C6DE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3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aufschrei-waffenhandel.de/" TargetMode="External"/><Relationship Id="rId18" Type="http://schemas.openxmlformats.org/officeDocument/2006/relationships/image" Target="../media/image9.png"/><Relationship Id="rId26" Type="http://schemas.openxmlformats.org/officeDocument/2006/relationships/hyperlink" Target="https://www.paxchristi.de/metathema/view/4798131304660992/Erinnern%20f%C3%BCr%20die%20Zukunft" TargetMode="External"/><Relationship Id="rId3" Type="http://schemas.openxmlformats.org/officeDocument/2006/relationships/hyperlink" Target="https://www.friedens-raeume.de/DE/Startseite/" TargetMode="External"/><Relationship Id="rId21" Type="http://schemas.openxmlformats.org/officeDocument/2006/relationships/hyperlink" Target="http://www.eappi-netzwerk.de/" TargetMode="External"/><Relationship Id="rId7" Type="http://schemas.openxmlformats.org/officeDocument/2006/relationships/hyperlink" Target="https://www.forumzfd.de/de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www.ekd.de/buendnis-united4rescue-gruendung-52184.htm" TargetMode="External"/><Relationship Id="rId25" Type="http://schemas.openxmlformats.org/officeDocument/2006/relationships/hyperlink" Target="https://www.paxchristi.de/meldungen/view/5855013955960832/Christlich-Muslimische%20Friedensinitiative%20%20gegr%C3%BCndet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hyperlink" Target="https://www.atomwaffenfrei.de/" TargetMode="External"/><Relationship Id="rId24" Type="http://schemas.openxmlformats.org/officeDocument/2006/relationships/image" Target="../media/image12.jpeg"/><Relationship Id="rId5" Type="http://schemas.openxmlformats.org/officeDocument/2006/relationships/hyperlink" Target="https://unter18nie.de/" TargetMode="External"/><Relationship Id="rId15" Type="http://schemas.openxmlformats.org/officeDocument/2006/relationships/hyperlink" Target="https://www.redhandday.org/index.php?id=4&amp;L=2" TargetMode="External"/><Relationship Id="rId23" Type="http://schemas.openxmlformats.org/officeDocument/2006/relationships/hyperlink" Target="https://aachen.paxchristi.de/page/view/5870563700506624/Freiwillige%20Friedensdienste" TargetMode="External"/><Relationship Id="rId10" Type="http://schemas.openxmlformats.org/officeDocument/2006/relationships/image" Target="../media/image5.jpeg"/><Relationship Id="rId19" Type="http://schemas.openxmlformats.org/officeDocument/2006/relationships/hyperlink" Target="http://www.macht-frieden.de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agiamondo.de/" TargetMode="External"/><Relationship Id="rId14" Type="http://schemas.openxmlformats.org/officeDocument/2006/relationships/image" Target="../media/image7.jpeg"/><Relationship Id="rId2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7000"/>
            <a:ext cx="8856984" cy="5364000"/>
          </a:xfrm>
          <a:prstGeom prst="rect">
            <a:avLst/>
          </a:prstGeom>
        </p:spPr>
      </p:pic>
      <p:pic>
        <p:nvPicPr>
          <p:cNvPr id="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4" t="14785" r="20345" b="75270"/>
          <a:stretch/>
        </p:blipFill>
        <p:spPr bwMode="auto">
          <a:xfrm>
            <a:off x="4139952" y="5229201"/>
            <a:ext cx="1008112" cy="29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1" t="11470" r="65607" b="78937"/>
          <a:stretch/>
        </p:blipFill>
        <p:spPr bwMode="auto">
          <a:xfrm>
            <a:off x="2915816" y="5231694"/>
            <a:ext cx="936104" cy="31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 descr="Bildergebnis für forum zf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4" descr="data:image/png;base64,iVBORw0KGgoAAAANSUhEUgAAAMgAAADICAMAAACahl6sAAAAz1BMVEUBMF7///8BMF0EMmAAI1MBMGAAJ1cAJVUAIlMALFsFNGEAKloAI1UALlwAJlgAI1J9lawALV4AKFUAKVsAJ1Sot8cEMlxLaoyEnLEAIFO+ydU9YYYGNF4AK1YPO2fo7vDf5etxi6UVQGr1+fmxv8ubsMKRprgfR25if5tScpFffJoqUXe6x9TZ4udBY4PG0dkuUnpHZYoAF0wnT3DP2OJyiZ4vWX+YrrkXP2RCZogAKWBzj6onS3FDZomvw8oAGUgoTXl0i6g5WoSLoK/N1tlOF9TQAAAYOUlEQVR4nO1dCXvauNO3JMuHfGEMDgZjwAZzQ3ZL2KRNdrvbfv/P9J8R5AZDGtPwvk/maZMAttHPc2hGMyMrZB8pZ0n7h/sJ5GPoE8i50SeQc6NPIOdGn0DOjT6BnBt9Ajk3+gRybvQJ5NzoE8j7iFOqcA4/KXU4L+OKHwOEAcVxKPC3gF8lXPK3A2EwbMfUddW2VcO2bfivWyZC+78ChCoURmtqtm6K763xqNLIgRqV3rg1TUxd1Rz4nNIXcgYvQfwAPD8ggb8NCFdCYalash7lzXnn+RWz7nLQayXVqEoZfY4ewZmW5pqKzwt59puAcMED2/lyVZ9vh96Zr5r92azfXM272ea9br03NSP/CRLBHM3zgmQ4naYaVfyPBsLhXqra7VVTjrg7y0c3l8PYNC2rWjUtkV7ejBqzrrz2/Me1iWeAIIIYGrqQDITzOr02/WAgnAsaiXEfUXT6vXViGqpeNR20XfJjU9NVw0rWvXqXzHsJfKCAUpielo7/umcg/B9aCi34mpMD4XHoJb0VsmIwTquea1IwXOzpoJiAN8xaZCetMMLbLpimp5O+1KT5342LxYyQJijZRwJhip30UGxmk1S3TRaDDdoFF1RZxLTGwW4Jx/Nbf3UkA7+tE/vP9ZKQ5bUVfxRHaOhwpjkjEI9ssDANB4woxdl818HSuAIMzvwomSwlitEwUC0vHcCLnPni43TEYY7agjFl+VTXFHHEGWHs2EkFGbjsDauqGVvmCF4tW6pzaL48JUeYK3I4vn5pWJwVicU9oRxWQKay+g01vjKhqJegHZ1v1BXhhwGBKdpYgFT9vKmZjBXqKR6N/4RmjgBGJ5/WXJ+FzOUVMFf120iJqeJ8EBAqLKsB97ZCXTBRx/i3jNrTJsrh0LOEAIcmQiWfj3VLKEc4yKcCwt1rkIrV2lbCo45XYt+8kvffDlAMhWnhy/zapsd5kycCwmprUNIB1+JDQrUhKtzrPkw1Y7sq8AyhpfByvojAWLFjzMRpgHDhXWQkG+mUHRk1hbU16FM9UTE2ganEw/tQT77GggvTpkfI5mmAqCPQ2ZZ31K1U0L7ZYwSuOvIMxuwJvvQcnFe025HJ2UEkpwAivB5Yq6EujpIqtFc1OKHb8jbDZUqtAmJ1GTHmKExrZaThhQeRnAAIjWBYsxR1FiNyDIzwx56jMW53YeDL1N3MNcypwuzTTG24DxzMLipLQ//9HKFM75H+BbcEWn4uw3PwEvfrCuM48BmzUKwcMFe8TkifWvdyabbhdSU6xN7SgfDgpv5Fcx0UC5CNKkRGnqdq+6Jy4BbiqJuOBK4wMwaznVcfw0HmmMCTK+OAb1A6ECUcujaH2ykczbDEdDGeTCbj1pBpxi5/6wHHxjAxkwKOhuc/HgnesAPvjdXi+aR8INRSQs7CIBKtb/35NowlnXm9t6bRc6eLU05dxBE4jOP7zMcxV7znDjszxU+STV1RpCjlA8EFA0VvTxsreXTW6Xa728WGVWVa05+whYM/BX5MverE2yFrA+QHCOEzORTVIQSPwv/N8QjCuJCR7XzQW1ymQMPpoifXHbL+nVN7GKQTe1fID751Y4QH5qtRg+jXsnCt617Bafx1AcfVimxwuUCo7zNWC2VgNG+0BGi5ZiJpmqEnrQZiad7UAoiw0BFhOHH+HYAbIkcYujDc/B9Xp+nw9jYVqg4SJ3WHsugbISO7wN8pmSNUfHXHCKM/Zp7riK2pQgssHNeOJ038bKpSgaNTLzAWd7b8oKHVJD+/jBv9Ja4QdVb1saiFm7iQKu0+6dxa4V6elAuEUXXdx8h2rXnKqwU1Jnzb/ANDxoZwGY/VRUZWSRBvB0et7xnpZE+/Cpz4jffssHbaIX3r5ULkiYAwO2mgK742ArFDCkCchKKbkzmO0PZrlx3STd2Qb4/klMlYfTn4NrlptcbfwICRhiuDLphY7QkIl7HXBpcHBAxrdAFjXN7VNDmT75ZnoUQC0Q6SaYd0LrUnUwsz08loMWy7hqqDUtnBuolIuFx44VTrk3linhwIj2WE3uk5X4sX1nns2zjCbpdkLx1k01ZdHxfspVIxNwRrfLV1Pqn1BdxHe59HXRYQtonQ60MDJsMiHIqMovweBucLXfjPhB7X6x8ZSWOqgZ+1sPGC1GFGg2S31p67VAoQn4vAhJmtM6rh9xz23hn1ho3BbY3x58eiDD3xkznM6XOyiuUqqkJN0PeBvWd+LwOIT5mbgmYubz26TzVeQbEMA8KoQwcLvQUuy9bNEsYVsCTYzZIygEBk24LItOFY7FA65gkS0IHDx0LsmOP8IQdPnaRL8j1x53uBgCCE1B5BZDrxOHOOheHIRdIjmEfbCciTznAC4SKqkM71bsP1fiDMR8dvfmkftZj4ZmJGBTzfzZROrWGH9NSdLHkvENBHB2xkMwkeLk+VMrK0D2SCPA08aYIp1wdkudsovhMIDQMKPsnAMZmcgDHnx03TYULh72bQRvgYqDgZR5Lf3L0hpOXuulHvAsJ52E4wotNkEpNSwU3NBt819sx4v1t0FAjwscAeYCZCoUuSLQxpG3j4k+RggV/fpPdxJAx8cI8qbihXQzjT7GQ8WHY68/y7d4RNKiLMvume61qmGaUrko1q6CUziFjmiVM2EBqafxPSi8DqUgU8ito6724Pyia1Ixd9d5NQ7PbwopfXZ7NZvQHSSwao7yxYZ+TGLR1IFX0hEF8/5NyzbjAszJqV8RhzNWP92PXS1xSGerjNId5TBq4v2BPuLMHh2sHt9wBhEUamUQwK7qt0jF73vHJpqoYdpU0w+O3Q/zUkoVIby8B41a/neV6XkVZ2oTGMFHKyfFUf8T4gzAX3YaCBgrt2OsKlhuUkti0qQiY0MPiD6KsQv1JjwriTY3g/uWWBp9q2ofMknQ59tGHCuwA3Zcec+A4gyOUmrdlqfCNVYzY2Db4Jv8NY/5eQH0lN1z0N4qm9C6Y7CKJ0E3ze2VrTLVR5hlkfx7QgOuQyZsnIeIcz/8tAuHBB70ZJazKQUlBfVHUu0PJLg89wMB0QjEqr6gr2BigQyoOn0KgGEJY8nvTAWR+McSN6zeZfB6L4aZd0Ngq5akw1nT67TaH/Yxt+Nxf6vqT0DuKbtRRjX96RqQOM3csDQhWujWVWf1ZZMCPgIFPPEpZUve0NZk3UnTz0j3fEGIS0q3BfGpiKqEfmsfPq018GguSmNxeXaWBoXNAXBVXgrTBL1V09xtWhPvUPJna3JII1mO5avMsySZzu3YNfXxoQZtY8zUSF3DWNy5oT5qgcV0U1zo4LuTCgnRdUazDtNiN3erlA+L0OOtq+SMQBzVFhuhm0LbF/de0JcfqTNIqSdiao5uT10vy7gGzEiSpm3Er2JvTB+rrgAMyGNoRgB6GwYJqRC73IURMrXFkpF8jmu7W7TjcxiwTHkgtF5msVfQ1EH5POcO/qFR5RBftbsmhtr+x9A6+haHSUuhMwcP2YH9R4VJFVYcTM9D74EycBAjrQLFzypyHXsVqp3z4sWmB8Bzsjp0cgA1I/DUfcHIAU5tQ5FW2IvdHjL4QBjgFqQFR0MQnkNByxDwIBCrlXJ3NRXORDQ2uIul50MQEeTPM0QLYcOSD+zIWZ7qZQagCuOiZZoa6fEsiGI4cKquB+r0ilULaoL+wGWRZjPZ2O4JeDsh/Ewaw6GexelHpAogRLkhcnopleP5GOCL13wPzeH7dTS59SiNPh+PXtfgnkNOZX6CPwjg4ZVodTCyzr/pSTHCTMIt2k+FJMa5LGa8aWAIR5MBmnO0KEZwTOTDgn3wqAQARopR1cWii+EAMDfRogWgsTMAfsLwRMEOIvCkSLQ0A+AP+ksC4AWItOo3EKINS6zMji4DIWBddiuV9qwP8U3oiQb15hpQaYDHDjb07iNFI/6ZLR3uSeHCU485jyn+wTG4rdCdEEnORDVpxrC1ydP4WyA+F6QCEQprUhvOoH+8vP4tgDHPPELNYQhwPbuknJoe6GKLNxPaBAtJipYh53mexJm8n8aID1f0PrkPUTXk5mO2KGEoDw2O7tvEnyQ0UwyxvmWMPrmztcZCp7r0xjiknI1GIHRIsqvEny17peCpBQ+4+Qy113mzo8rNpDrHefj9XdpcgQLbt2ijUEOT1k+lAhwULviHTL0RFMUo52OB9MULU2zTGlXhHqjkJkJkToqu3/8JDu2PYP4lBY7QZ0fYcilQCEKiHM2fUXfi323Fn2piWp00i9V7XMmIiwDDX5ryIrUCqJfUxjJSZIfrIdy32lcEQYPQg1zKcLdFg+o91WcHluXhka1osiUThSUNu63ay3kp/frm3nZfXAbnKkV1luWuHxNmkYajyZtB1BDX5RxzXT2SSxzR1L8qwmJs1NF1V+wSOT08NxAE6HXyDw2uVqlwJEwZkkf5zsKNOFzDN08pZpO7uaWJi+kAfMKotYt/3i/qlHEmAgO0l7x+RfDhDmNWRqb4vDt2WeZjlKVY3LvNyrE2oXuII/Ti3D9bGzdd8K6VMC0xsGMzLYmdEvCQiGseNtTTg4X9gC89fCsa09+svMpENWa033n+UODgGhHL/nYmdwVg4QhZsz0t8qiVB7wI115O7vMWAwPXe+e4IdtYr6QA5T830LwyUBQcc1+7Jx5XBWqTtVsc8Kcc6werEXCR6+CQiXLnxjd0hTEhA5elnexqUJu3SFs98KMR0DwWOs1HPC3Mi+0rOSgFBhVyBMxKIfhktT4x3e0D2F4PfP4cYe2ybzSI6YY6XQTi6WBMTnDvhAFRUb1Fi1TzpTY2fORILmEBtnl1V2sCXvBQmsd17XTldBp0gn12hAmGqBDWLWNCOdsabtKW7kwu2TWVAcCL46KeQUl1PrtT1WriQgaFGHHZgUZaW4vsDq31bVNneZX4pHjt4sWTJayNbBqYHICv1sXZU96tpUlpVPElVTXrknLLrCFMgbiyK4MK9lLd2eJEt5QBQnnpOZhZ4pKLyCTdOkm7cUA8Kp59N2dQa+8tskC2tnVVxisfZlvcoDwoU+xo4CgT42o+p2U4HlVWrXYL54+HqpQmP9rUCYfkNI73eUlIOrWK3DPQs28yDjtjWVbnyn3tKcRxMmjMrewLiAsAJ4yfnelYESgUB8hR0F1U3YAzZGBIa4GaCrXk818eAWshUWwb2lPEXWdQzA9Fb358XKBAKGfkKeZg4guNX0FDd86F5qG78KPHzwe1vFa9mviAuYeh4KmU8PBLxTuG93TywrFvRFdATzyvRrjDwIuVYnzfYbBUtolx04qyhoKRXIZs7qDh97KXDuZtRodUj32pQ1yBrWFBVnSV4ReP1w2dQsOqtUICA4GpiklTCfVDkgOuzd6VtYvxnXMJNYmJR/eU2fU7NPsju3MHVRLpBNhRuZ+c6zm0dZBF4SuImxiBZgRA8kDp6TzwUqes+IC5vBywaiMHAksNPz2VjBT8yxsciNhl2y3FXtup9oiD2XP1RBf+++KCBHWENj0aeLn+CB0SYh+R9Xc2zxPHKlQZHl6cz+gaWTLCwuXisdCFZC/ECe+M94woKkKc/OLopThK+g6LksmTiE/RRAONbQ9OPgqZ5QZoWVeadb/3JE/veRQrONpR/cPFhCXD4QBzQCyyuXQ/XpPiBU+Lb4nqj73PAdRDkL4j4hf1H/cC30CTiChAsp3YUtwqcdV8yxDu6c85SYML6DV/DDdY6oTj8REGbgbhQ9zXnetPAm7RBKBBchPf2o/XpOAgQ3AdOncn8Q+7hdTV4TY6rsa/wjCukxlekn4gioRC3BEuaJVhVv7iShnMeOfbPCAkIIXI7qFTgVENQIDZxF0r+M/LfWx/OYRnJbrUq7zQp31fodQFC8bmfYKp1EB1K1L0jQiGHn6HJt86P7AU8JhAqzPemC+aqkqrnZM7JoVOhTcspE2xAY8Hd6ocvA0zrSWp8SCDZUqymWyHcrQwjcGS2suuQh5YJqtozEyGBoH7VJ2m8BouCmItH3AaYRB//5tYDTgrExxqtRsG50MXOy9vZ1F38QEK6A/bnErC1ZVtZc101FPNndkG8hgJF2NNucfltmmw0KgrcaiBMDweYVKiwvvfqJp67yi6GjRW5g4g6ssmkdWORYmuf56R+Vpdy6o/Jd1xDG2zq0Ts0RzJfBHXcMsdh0xHWaee/ueyos3CTX8zzbpOntYpRvEqPdwUVsW7+yZe7JgWwoDGnNS27y5aY5JuuumrIPLK/3Z8v7XVlX+Tj1dAguf6XF7LcAkftSMWbqBr8dN2bz7OUls+4sn0yZrZvsyO6MjwFyjwdGaamRJYY3k15jgL2Ss/qgURndTJN2VNOcNyRGPxTIBotQ/MA1DNV1Awu3JLYj2w04f0t69wyAyLgrDIVsUKQ0pHIXMZhBePjOzcp/O5DnJDd2e9sy8B76YCDl0SeQc6NPIOdGn0DOjT6BnBt9Ajk3+gRybvQJ5NzoE8i5UZlAcH+83zj051QmENcw9HcMBZcdJeGjruT2mZuXCj4iZhPa/4aiGkr96qJXmby1MG5LnCrUMx5Io6EW4R/wQ+W+b0eRCh+7/vPs6gmAcMZFHT7L0sJe9P1E/WT0QFcLy7+72vzdu3D84Xg0+lbpTdaxvXfLm9KAaJi5XPbjF+PbPerXb7Fg+uQr/vKs/v3fKwdrQjY0b1zva5wvCwjWkXfWmqxukv/lD7mFP+ac5Fb+XNkkrTYfUVmPKh9ZhX2hwbDb2VCWkYlr1Um2edWndoVk3eZyicvc8y/B7hRLSUBYMMb7KEJ8BAFzTJMJ2f8C+hlyBxflYiG3xxIshoELTkNhmoLC+07ghHJtOB0Oh+l3zEn3LYbbyl4kwzQdplh2j1sW03S8IrLa+5RA/hkRUvnTwgqmQE/SpOrik5zMmkat4Dr2adXWsUI0VF3Np22tpgS1NK0GzNGTa2pzDlgt3Jo8WmeyutcFIOvICSzLl0AmUaiYRryUKE8HxExxM/X5339fWnFtUZ93u7OJ6YTuYtkcpv3OJEoGy76gwprOlrmvXSyb6bQ/7/ZvozSfz5fjquSaAGkTc2xNFgpypGXFODVtOSKoEruX8P3TnZWdpQBh5nD72aKG+/5KqisMq+lwV6pelHRIB0aJLe1Lik0HV5vnvt0u5bHj7dhirE/DjkYpWtN/NL2mmxsgqsA+LG22r4q5FCDUSUZgZZpXV8PoX+zxvMTNsRtucEOyFfnZHBvJnHQBCD5MZEa1McnIfIJPqMpIZdwkm/1SHEfYf8DZSXsLpHcxBho6UrSwVJZy7wch+c6Cr1KAPOiIiyXM2Toyoy8ZyYbRBYw0p5rjPAABuIp7gTob/YOfTv6MYgC9llsXmnAY9oLRDZANjWruAxBhfCNY6H86ILJBrFGT5fF9nYW4VQYZ/Qkj7samkI1Lz4EMvJhfd0kn8ZMIxAk7gKh8skKuYu2KBJIhkfEjEI5NKqflyAaIx+TDEeA7cZde0kAg0shIICIU2gKBaPB2rgncmGCeOHJwCIS5cBfmsSz3kEAmt+v1dJ3Q6B6IwqXEnU5HHoAIr3EP5OoVEHYPBDmS6/ELIDAldnBL8s3zhjRpfq2qpbXFo44ocXdfPXrJQPDXACylwJLKyjMgnYSKoPUI5DlHbIG9DnATYky/UwmkZQp0eDdAACAT/8Dt+XlSp/EeCN7yOffjdghq24oegMD0ADZAYB1zkz4FIh6AGPDZUqtpSIGoIUc0+biCrflVfF1W1I1Ps5X0MyBwO00s7zUjnE2avrsBwqmwwTrPEnaTPQKJnwHx/FsQrKv/Fi2gm6lS3QCR15ZAnPT6Tj4Z0T1pR88WCGMWjmeZwzzXHZra3ZYjTIe/SGdF5ivSdLQdHKlh+Tu5T8D30Wl8CkQ6kPhJwzxta1KME2GjBlGJhsVmOJZhEHv3ogVOZQ/f/Dnsk2UozW8NONLZ6EguRevnk6/4u4pbobZk3wuXu/EiZav80t6XOi2LI+ZwsfiOm+UIy1qPepOpZfHQTxd3X7Y3MLj89+qGt6d3a8rTxeLWp45YLNbgLTq3fyxSn67vWve0mDp8ulik8vnaPHTSBU7xN19ib3/VcElAHGq5riU3CWDCtT3botyHf65b3X4zCwxPo3AY/PC/wrHYNoO/wO21NYgrA/eRAs7b4CbL0IU71Nd0z/N0SylY3CgJCI5n2zaFm3zHAqvlIK4SD3UAHCISUHvGBN38oIrDhdwKgskywZA9kAgpPs5re6rvy01GscCgoMWsJCAfT59Azo0+gZwbfQI5N/oEcm70CeTc6BPIudEnkHOjTyDnRp9Azo3+/wP5H0Z6+im8T0Tb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6" descr="data:image/png;base64,iVBORw0KGgoAAAANSUhEUgAAAMgAAADICAMAAACahl6sAAAAz1BMVEUBMF7///8BMF0EMmAAI1MBMGAAJ1cAJVUAIlMALFsFNGEAKloAI1UALlwAJlgAI1J9lawALV4AKFUAKVsAJ1Sot8cEMlxLaoyEnLEAIFO+ydU9YYYGNF4AK1YPO2fo7vDf5etxi6UVQGr1+fmxv8ubsMKRprgfR25if5tScpFffJoqUXe6x9TZ4udBY4PG0dkuUnpHZYoAF0wnT3DP2OJyiZ4vWX+YrrkXP2RCZogAKWBzj6onS3FDZomvw8oAGUgoTXl0i6g5WoSLoK/N1tlOF9TQAAAYOUlEQVR4nO1dCXvauNO3JMuHfGEMDgZjwAZzQ3ZL2KRNdrvbfv/P9J8R5AZDGtPwvk/maZMAttHPc2hGMyMrZB8pZ0n7h/sJ5GPoE8i50SeQc6NPIOdGn0DOjT6BnBt9Ajk3+gRybvQJ5NzoE8j7iFOqcA4/KXU4L+OKHwOEAcVxKPC3gF8lXPK3A2EwbMfUddW2VcO2bfivWyZC+78ChCoURmtqtm6K763xqNLIgRqV3rg1TUxd1Rz4nNIXcgYvQfwAPD8ggb8NCFdCYalash7lzXnn+RWz7nLQayXVqEoZfY4ewZmW5pqKzwt59puAcMED2/lyVZ9vh96Zr5r92azfXM272ea9br03NSP/CRLBHM3zgmQ4naYaVfyPBsLhXqra7VVTjrg7y0c3l8PYNC2rWjUtkV7ejBqzrrz2/Me1iWeAIIIYGrqQDITzOr02/WAgnAsaiXEfUXT6vXViGqpeNR20XfJjU9NVw0rWvXqXzHsJfKCAUpielo7/umcg/B9aCi34mpMD4XHoJb0VsmIwTquea1IwXOzpoJiAN8xaZCetMMLbLpimp5O+1KT5342LxYyQJijZRwJhip30UGxmk1S3TRaDDdoFF1RZxLTGwW4Jx/Nbf3UkA7+tE/vP9ZKQ5bUVfxRHaOhwpjkjEI9ssDANB4woxdl818HSuAIMzvwomSwlitEwUC0vHcCLnPni43TEYY7agjFl+VTXFHHEGWHs2EkFGbjsDauqGVvmCF4tW6pzaL48JUeYK3I4vn5pWJwVicU9oRxWQKay+g01vjKhqJegHZ1v1BXhhwGBKdpYgFT9vKmZjBXqKR6N/4RmjgBGJ5/WXJ+FzOUVMFf120iJqeJ8EBAqLKsB97ZCXTBRx/i3jNrTJsrh0LOEAIcmQiWfj3VLKEc4yKcCwt1rkIrV2lbCo45XYt+8kvffDlAMhWnhy/zapsd5kycCwmprUNIB1+JDQrUhKtzrPkw1Y7sq8AyhpfByvojAWLFjzMRpgHDhXWQkG+mUHRk1hbU16FM9UTE2ganEw/tQT77GggvTpkfI5mmAqCPQ2ZZ31K1U0L7ZYwSuOvIMxuwJvvQcnFe025HJ2UEkpwAivB5Yq6EujpIqtFc1OKHb8jbDZUqtAmJ1GTHmKExrZaThhQeRnAAIjWBYsxR1FiNyDIzwx56jMW53YeDL1N3MNcypwuzTTG24DxzMLipLQ//9HKFM75H+BbcEWn4uw3PwEvfrCuM48BmzUKwcMFe8TkifWvdyabbhdSU6xN7SgfDgpv5Fcx0UC5CNKkRGnqdq+6Jy4BbiqJuOBK4wMwaznVcfw0HmmMCTK+OAb1A6ECUcujaH2ykczbDEdDGeTCbj1pBpxi5/6wHHxjAxkwKOhuc/HgnesAPvjdXi+aR8INRSQs7CIBKtb/35NowlnXm9t6bRc6eLU05dxBE4jOP7zMcxV7znDjszxU+STV1RpCjlA8EFA0VvTxsreXTW6Xa728WGVWVa05+whYM/BX5MverE2yFrA+QHCOEzORTVIQSPwv/N8QjCuJCR7XzQW1ymQMPpoifXHbL+nVN7GKQTe1fID751Y4QH5qtRg+jXsnCt617Bafx1AcfVimxwuUCo7zNWC2VgNG+0BGi5ZiJpmqEnrQZiad7UAoiw0BFhOHH+HYAbIkcYujDc/B9Xp+nw9jYVqg4SJ3WHsugbISO7wN8pmSNUfHXHCKM/Zp7riK2pQgssHNeOJ038bKpSgaNTLzAWd7b8oKHVJD+/jBv9Ja4QdVb1saiFm7iQKu0+6dxa4V6elAuEUXXdx8h2rXnKqwU1Jnzb/ANDxoZwGY/VRUZWSRBvB0et7xnpZE+/Cpz4jffssHbaIX3r5ULkiYAwO2mgK742ArFDCkCchKKbkzmO0PZrlx3STd2Qb4/klMlYfTn4NrlptcbfwICRhiuDLphY7QkIl7HXBpcHBAxrdAFjXN7VNDmT75ZnoUQC0Q6SaYd0LrUnUwsz08loMWy7hqqDUtnBuolIuFx44VTrk3linhwIj2WE3uk5X4sX1nns2zjCbpdkLx1k01ZdHxfspVIxNwRrfLV1Pqn1BdxHe59HXRYQtonQ60MDJsMiHIqMovweBucLXfjPhB7X6x8ZSWOqgZ+1sPGC1GFGg2S31p67VAoQn4vAhJmtM6rh9xz23hn1ho3BbY3x58eiDD3xkznM6XOyiuUqqkJN0PeBvWd+LwOIT5mbgmYubz26TzVeQbEMA8KoQwcLvQUuy9bNEsYVsCTYzZIygEBk24LItOFY7FA65gkS0IHDx0LsmOP8IQdPnaRL8j1x53uBgCCE1B5BZDrxOHOOheHIRdIjmEfbCciTznAC4SKqkM71bsP1fiDMR8dvfmkftZj4ZmJGBTzfzZROrWGH9NSdLHkvENBHB2xkMwkeLk+VMrK0D2SCPA08aYIp1wdkudsovhMIDQMKPsnAMZmcgDHnx03TYULh72bQRvgYqDgZR5Lf3L0hpOXuulHvAsJ52E4wotNkEpNSwU3NBt819sx4v1t0FAjwscAeYCZCoUuSLQxpG3j4k+RggV/fpPdxJAx8cI8qbihXQzjT7GQ8WHY68/y7d4RNKiLMvume61qmGaUrko1q6CUziFjmiVM2EBqafxPSi8DqUgU8ito6724Pyia1Ixd9d5NQ7PbwopfXZ7NZvQHSSwao7yxYZ+TGLR1IFX0hEF8/5NyzbjAszJqV8RhzNWP92PXS1xSGerjNId5TBq4v2BPuLMHh2sHt9wBhEUamUQwK7qt0jF73vHJpqoYdpU0w+O3Q/zUkoVIby8B41a/neV6XkVZ2oTGMFHKyfFUf8T4gzAX3YaCBgrt2OsKlhuUkti0qQiY0MPiD6KsQv1JjwriTY3g/uWWBp9q2ofMknQ59tGHCuwA3Zcec+A4gyOUmrdlqfCNVYzY2Db4Jv8NY/5eQH0lN1z0N4qm9C6Y7CKJ0E3ze2VrTLVR5hlkfx7QgOuQyZsnIeIcz/8tAuHBB70ZJazKQUlBfVHUu0PJLg89wMB0QjEqr6gr2BigQyoOn0KgGEJY8nvTAWR+McSN6zeZfB6L4aZd0Ngq5akw1nT67TaH/Yxt+Nxf6vqT0DuKbtRRjX96RqQOM3csDQhWujWVWf1ZZMCPgIFPPEpZUve0NZk3UnTz0j3fEGIS0q3BfGpiKqEfmsfPq018GguSmNxeXaWBoXNAXBVXgrTBL1V09xtWhPvUPJna3JII1mO5avMsySZzu3YNfXxoQZtY8zUSF3DWNy5oT5qgcV0U1zo4LuTCgnRdUazDtNiN3erlA+L0OOtq+SMQBzVFhuhm0LbF/de0JcfqTNIqSdiao5uT10vy7gGzEiSpm3Er2JvTB+rrgAMyGNoRgB6GwYJqRC73IURMrXFkpF8jmu7W7TjcxiwTHkgtF5msVfQ1EH5POcO/qFR5RBftbsmhtr+x9A6+haHSUuhMwcP2YH9R4VJFVYcTM9D74EycBAjrQLFzypyHXsVqp3z4sWmB8Bzsjp0cgA1I/DUfcHIAU5tQ5FW2IvdHjL4QBjgFqQFR0MQnkNByxDwIBCrlXJ3NRXORDQ2uIul50MQEeTPM0QLYcOSD+zIWZ7qZQagCuOiZZoa6fEsiGI4cKquB+r0ilULaoL+wGWRZjPZ2O4JeDsh/Ewaw6GexelHpAogRLkhcnopleP5GOCL13wPzeH7dTS59SiNPh+PXtfgnkNOZX6CPwjg4ZVodTCyzr/pSTHCTMIt2k+FJMa5LGa8aWAIR5MBmnO0KEZwTOTDgn3wqAQARopR1cWii+EAMDfRogWgsTMAfsLwRMEOIvCkSLQ0A+AP+ksC4AWItOo3EKINS6zMji4DIWBddiuV9qwP8U3oiQb15hpQaYDHDjb07iNFI/6ZLR3uSeHCU485jyn+wTG4rdCdEEnORDVpxrC1ydP4WyA+F6QCEQprUhvOoH+8vP4tgDHPPELNYQhwPbuknJoe6GKLNxPaBAtJipYh53mexJm8n8aID1f0PrkPUTXk5mO2KGEoDw2O7tvEnyQ0UwyxvmWMPrmztcZCp7r0xjiknI1GIHRIsqvEny17peCpBQ+4+Qy113mzo8rNpDrHefj9XdpcgQLbt2ijUEOT1k+lAhwULviHTL0RFMUo52OB9MULU2zTGlXhHqjkJkJkToqu3/8JDu2PYP4lBY7QZ0fYcilQCEKiHM2fUXfi323Fn2piWp00i9V7XMmIiwDDX5ryIrUCqJfUxjJSZIfrIdy32lcEQYPQg1zKcLdFg+o91WcHluXhka1osiUThSUNu63ay3kp/frm3nZfXAbnKkV1luWuHxNmkYajyZtB1BDX5RxzXT2SSxzR1L8qwmJs1NF1V+wSOT08NxAE6HXyDw2uVqlwJEwZkkf5zsKNOFzDN08pZpO7uaWJi+kAfMKotYt/3i/qlHEmAgO0l7x+RfDhDmNWRqb4vDt2WeZjlKVY3LvNyrE2oXuII/Ti3D9bGzdd8K6VMC0xsGMzLYmdEvCQiGseNtTTg4X9gC89fCsa09+svMpENWa033n+UODgGhHL/nYmdwVg4QhZsz0t8qiVB7wI115O7vMWAwPXe+e4IdtYr6QA5T830LwyUBQcc1+7Jx5XBWqTtVsc8Kcc6werEXCR6+CQiXLnxjd0hTEhA5elnexqUJu3SFs98KMR0DwWOs1HPC3Mi+0rOSgFBhVyBMxKIfhktT4x3e0D2F4PfP4cYe2ybzSI6YY6XQTi6WBMTnDvhAFRUb1Fi1TzpTY2fORILmEBtnl1V2sCXvBQmsd17XTldBp0gn12hAmGqBDWLWNCOdsabtKW7kwu2TWVAcCL46KeQUl1PrtT1WriQgaFGHHZgUZaW4vsDq31bVNneZX4pHjt4sWTJayNbBqYHICv1sXZU96tpUlpVPElVTXrknLLrCFMgbiyK4MK9lLd2eJEt5QBQnnpOZhZ4pKLyCTdOkm7cUA8Kp59N2dQa+8tskC2tnVVxisfZlvcoDwoU+xo4CgT42o+p2U4HlVWrXYL54+HqpQmP9rUCYfkNI73eUlIOrWK3DPQs28yDjtjWVbnyn3tKcRxMmjMrewLiAsAJ4yfnelYESgUB8hR0F1U3YAzZGBIa4GaCrXk818eAWshUWwb2lPEXWdQzA9Fb358XKBAKGfkKeZg4guNX0FDd86F5qG78KPHzwe1vFa9mviAuYeh4KmU8PBLxTuG93TywrFvRFdATzyvRrjDwIuVYnzfYbBUtolx04qyhoKRXIZs7qDh97KXDuZtRodUj32pQ1yBrWFBVnSV4ReP1w2dQsOqtUICA4GpiklTCfVDkgOuzd6VtYvxnXMJNYmJR/eU2fU7NPsju3MHVRLpBNhRuZ+c6zm0dZBF4SuImxiBZgRA8kDp6TzwUqes+IC5vBywaiMHAksNPz2VjBT8yxsciNhl2y3FXtup9oiD2XP1RBf+++KCBHWENj0aeLn+CB0SYh+R9Xc2zxPHKlQZHl6cz+gaWTLCwuXisdCFZC/ECe+M94woKkKc/OLopThK+g6LksmTiE/RRAONbQ9OPgqZ5QZoWVeadb/3JE/veRQrONpR/cPFhCXD4QBzQCyyuXQ/XpPiBU+Lb4nqj73PAdRDkL4j4hf1H/cC30CTiChAsp3YUtwqcdV8yxDu6c85SYML6DV/DDdY6oTj8REGbgbhQ9zXnetPAm7RBKBBchPf2o/XpOAgQ3AdOncn8Q+7hdTV4TY6rsa/wjCukxlekn4gioRC3BEuaJVhVv7iShnMeOfbPCAkIIXI7qFTgVENQIDZxF0r+M/LfWx/OYRnJbrUq7zQp31fodQFC8bmfYKp1EB1K1L0jQiGHn6HJt86P7AU8JhAqzPemC+aqkqrnZM7JoVOhTcspE2xAY8Hd6ocvA0zrSWp8SCDZUqymWyHcrQwjcGS2suuQh5YJqtozEyGBoH7VJ2m8BouCmItH3AaYRB//5tYDTgrExxqtRsG50MXOy9vZ1F38QEK6A/bnErC1ZVtZc101FPNndkG8hgJF2NNucfltmmw0KgrcaiBMDweYVKiwvvfqJp67yi6GjRW5g4g6ssmkdWORYmuf56R+Vpdy6o/Jd1xDG2zq0Ts0RzJfBHXcMsdh0xHWaee/ueyos3CTX8zzbpOntYpRvEqPdwUVsW7+yZe7JgWwoDGnNS27y5aY5JuuumrIPLK/3Z8v7XVlX+Tj1dAguf6XF7LcAkftSMWbqBr8dN2bz7OUls+4sn0yZrZvsyO6MjwFyjwdGaamRJYY3k15jgL2Ss/qgURndTJN2VNOcNyRGPxTIBotQ/MA1DNV1Awu3JLYj2w04f0t69wyAyLgrDIVsUKQ0pHIXMZhBePjOzcp/O5DnJDd2e9sy8B76YCDl0SeQc6NPIOdGn0DOjT6BnBt9Ajk3+gRybvQJ5NzoE8i5UZlAcH+83zj051QmENcw9HcMBZcdJeGjruT2mZuXCj4iZhPa/4aiGkr96qJXmby1MG5LnCrUMx5Io6EW4R/wQ+W+b0eRCh+7/vPs6gmAcMZFHT7L0sJe9P1E/WT0QFcLy7+72vzdu3D84Xg0+lbpTdaxvXfLm9KAaJi5XPbjF+PbPerXb7Fg+uQr/vKs/v3fKwdrQjY0b1zva5wvCwjWkXfWmqxukv/lD7mFP+ac5Fb+XNkkrTYfUVmPKh9ZhX2hwbDb2VCWkYlr1Um2edWndoVk3eZyicvc8y/B7hRLSUBYMMb7KEJ8BAFzTJMJ2f8C+hlyBxflYiG3xxIshoELTkNhmoLC+07ghHJtOB0Oh+l3zEn3LYbbyl4kwzQdplh2j1sW03S8IrLa+5RA/hkRUvnTwgqmQE/SpOrik5zMmkat4Dr2adXWsUI0VF3Np22tpgS1NK0GzNGTa2pzDlgt3Jo8WmeyutcFIOvICSzLl0AmUaiYRryUKE8HxExxM/X5339fWnFtUZ93u7OJ6YTuYtkcpv3OJEoGy76gwprOlrmvXSyb6bQ/7/ZvozSfz5fjquSaAGkTc2xNFgpypGXFODVtOSKoEruX8P3TnZWdpQBh5nD72aKG+/5KqisMq+lwV6pelHRIB0aJLe1Lik0HV5vnvt0u5bHj7dhirE/DjkYpWtN/NL2mmxsgqsA+LG22r4q5FCDUSUZgZZpXV8PoX+zxvMTNsRtucEOyFfnZHBvJnHQBCD5MZEa1McnIfIJPqMpIZdwkm/1SHEfYf8DZSXsLpHcxBho6UrSwVJZy7wch+c6Cr1KAPOiIiyXM2Toyoy8ZyYbRBYw0p5rjPAABuIp7gTob/YOfTv6MYgC9llsXmnAY9oLRDZANjWruAxBhfCNY6H86ILJBrFGT5fF9nYW4VQYZ/Qkj7samkI1Lz4EMvJhfd0kn8ZMIxAk7gKh8skKuYu2KBJIhkfEjEI5NKqflyAaIx+TDEeA7cZde0kAg0shIICIU2gKBaPB2rgncmGCeOHJwCIS5cBfmsSz3kEAmt+v1dJ3Q6B6IwqXEnU5HHoAIr3EP5OoVEHYPBDmS6/ELIDAldnBL8s3zhjRpfq2qpbXFo44ocXdfPXrJQPDXACylwJLKyjMgnYSKoPUI5DlHbIG9DnATYky/UwmkZQp0eDdAACAT/8Dt+XlSp/EeCN7yOffjdghq24oegMD0ADZAYB1zkz4FIh6AGPDZUqtpSIGoIUc0+biCrflVfF1W1I1Ps5X0MyBwO00s7zUjnE2avrsBwqmwwTrPEnaTPQKJnwHx/FsQrKv/Fi2gm6lS3QCR15ZAnPT6Tj4Z0T1pR88WCGMWjmeZwzzXHZra3ZYjTIe/SGdF5ivSdLQdHKlh+Tu5T8D30Wl8CkQ6kPhJwzxta1KME2GjBlGJhsVmOJZhEHv3ogVOZQ/f/Dnsk2UozW8NONLZ6EguRevnk6/4u4pbobZk3wuXu/EiZav80t6XOi2LI+ZwsfiOm+UIy1qPepOpZfHQTxd3X7Y3MLj89+qGt6d3a8rTxeLWp45YLNbgLTq3fyxSn67vWve0mDp8ulik8vnaPHTSBU7xN19ib3/VcElAHGq5riU3CWDCtT3botyHf65b3X4zCwxPo3AY/PC/wrHYNoO/wO21NYgrA/eRAs7b4CbL0IU71Nd0z/N0SylY3CgJCI5n2zaFm3zHAqvlIK4SD3UAHCISUHvGBN38oIrDhdwKgskywZA9kAgpPs5re6rvy01GscCgoMWsJCAfT59Azo0+gZwbfQI5N/oEcm70CeTc6BPIudEnkHOjTyDnRp9Azo3+/wP5H0Z6+im8T0Tb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5" name="Picture 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32201"/>
            <a:ext cx="592460" cy="5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Bildergebnis für ageh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161240"/>
            <a:ext cx="1294929" cy="86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4778" r="62198" b="84299"/>
          <a:stretch/>
        </p:blipFill>
        <p:spPr>
          <a:xfrm>
            <a:off x="2663301" y="1118586"/>
            <a:ext cx="1100831" cy="585927"/>
          </a:xfrm>
          <a:prstGeom prst="rect">
            <a:avLst/>
          </a:prstGeom>
        </p:spPr>
      </p:pic>
      <p:pic>
        <p:nvPicPr>
          <p:cNvPr id="15" name="Grafik 14">
            <a:hlinkClick r:id="rId11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7443" r="62198" b="84299"/>
          <a:stretch/>
        </p:blipFill>
        <p:spPr>
          <a:xfrm>
            <a:off x="2679081" y="1260628"/>
            <a:ext cx="1100831" cy="440179"/>
          </a:xfrm>
          <a:prstGeom prst="rect">
            <a:avLst/>
          </a:prstGeom>
        </p:spPr>
      </p:pic>
      <p:pic>
        <p:nvPicPr>
          <p:cNvPr id="12" name="Grafik 11">
            <a:hlinkClick r:id="rId13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887" y="863346"/>
            <a:ext cx="1262129" cy="355875"/>
          </a:xfrm>
          <a:prstGeom prst="rect">
            <a:avLst/>
          </a:prstGeom>
        </p:spPr>
      </p:pic>
      <p:pic>
        <p:nvPicPr>
          <p:cNvPr id="2061" name="Picture 13" descr="https://encrypted-tbn0.gstatic.com/images?q=tbn%3AANd9GcQ-Bs4s8pnRFHMX2nieceA8sUV_zVP5OfumfboHalEqA2z8RdM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118586"/>
            <a:ext cx="654979" cy="87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s://assets.change.org/photos/8/sn/fr/dbSnfrMZUmiORjG-800x450-noPad.jpg?1576156147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5184"/>
            <a:ext cx="1263592" cy="7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Bildergebnis für macht frieden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05955"/>
            <a:ext cx="1072422" cy="67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>
            <a:hlinkClick r:id="rId21"/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3" t="54451" r="4276" b="38052"/>
          <a:stretch/>
        </p:blipFill>
        <p:spPr>
          <a:xfrm>
            <a:off x="7668344" y="3681630"/>
            <a:ext cx="1087026" cy="479610"/>
          </a:xfrm>
          <a:prstGeom prst="rect">
            <a:avLst/>
          </a:prstGeom>
        </p:spPr>
      </p:pic>
      <p:pic>
        <p:nvPicPr>
          <p:cNvPr id="23" name="Grafik 22">
            <a:hlinkClick r:id="rId23"/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2" t="75943" r="12524" b="8831"/>
          <a:stretch/>
        </p:blipFill>
        <p:spPr>
          <a:xfrm>
            <a:off x="6818050" y="4820575"/>
            <a:ext cx="1109223" cy="816746"/>
          </a:xfrm>
          <a:prstGeom prst="rect">
            <a:avLst/>
          </a:prstGeom>
        </p:spPr>
      </p:pic>
      <p:pic>
        <p:nvPicPr>
          <p:cNvPr id="24" name="Grafik 23">
            <a:hlinkClick r:id="rId25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3" t="88356" r="31664" b="1880"/>
          <a:stretch/>
        </p:blipFill>
        <p:spPr>
          <a:xfrm>
            <a:off x="4980374" y="5486399"/>
            <a:ext cx="1251750" cy="523783"/>
          </a:xfrm>
          <a:prstGeom prst="rect">
            <a:avLst/>
          </a:prstGeom>
        </p:spPr>
      </p:pic>
      <p:pic>
        <p:nvPicPr>
          <p:cNvPr id="25" name="Grafik 24">
            <a:hlinkClick r:id="rId26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 t="5283" r="75365" b="76016"/>
          <a:stretch/>
        </p:blipFill>
        <p:spPr>
          <a:xfrm>
            <a:off x="435006" y="1029810"/>
            <a:ext cx="1926454" cy="10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dichtl</dc:creator>
  <cp:lastModifiedBy>Weber Markus</cp:lastModifiedBy>
  <cp:revision>7</cp:revision>
  <dcterms:created xsi:type="dcterms:W3CDTF">2020-02-18T10:54:02Z</dcterms:created>
  <dcterms:modified xsi:type="dcterms:W3CDTF">2020-05-15T09:58:47Z</dcterms:modified>
</cp:coreProperties>
</file>